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f6f5d93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f6f5d93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6f5d93e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f6f5d93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f6f5d93e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f6f5d93e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f6f5d93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f6f5d93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f6f5d93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f6f5d93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f6f5d93e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f6f5d93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f6f5d93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f6f5d93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f6f5d93e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f6f5d93e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f6f5d93e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f6f5d93e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f6f5d93e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f6f5d93e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f6f5d93e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f6f5d93e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f6f5d93e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f6f5d93e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f6f5d93e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f6f5d93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f6f5d93e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f6f5d93e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6f5d93e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f6f5d93e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f6f5d93e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f6f5d93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f6f5d93e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f6f5d93e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f6f5d93e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f6f5d93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f6f5d93e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f6f5d93e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f6f5d93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f6f5d93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f6f5d93e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f6f5d93e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0" y="41600"/>
            <a:ext cx="8996101" cy="506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286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5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5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5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